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73F2-43D3-4056-856C-0F982AED9915}" type="datetimeFigureOut">
              <a:rPr lang="de-CH" smtClean="0"/>
              <a:t>06.06.2015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0A61-F888-4F0F-8524-A891AD532D52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h/url?sa=i&amp;rct=j&amp;q=&amp;esrc=s&amp;frm=1&amp;source=images&amp;cd=&amp;cad=rja&amp;uact=8&amp;ved=0CAcQjRw&amp;url=http%3A%2F%2Fclassicalmedicinejournal.com%2Fcompound-in-chili-peppers-reduces-cancer%2F&amp;ei=CVZzVajAFcnvUvOEg6AJ&amp;bvm=bv.95039771,d.d24&amp;psig=AFQjCNEdxyZchIWvJbFfeWfhNTXvnfKF7g&amp;ust=143370838028187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22165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trukturformel von Capsai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710841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lassicalmedicinejournal.com/wp-content/uploads/2014/12/Anti-Cancer-Chili-Peppe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836712"/>
            <a:ext cx="8353425" cy="5219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E3ECC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Myriam &amp; Marc</dc:creator>
  <cp:lastModifiedBy>Myriam &amp; Marc</cp:lastModifiedBy>
  <cp:revision>3</cp:revision>
  <dcterms:created xsi:type="dcterms:W3CDTF">2015-06-06T20:00:34Z</dcterms:created>
  <dcterms:modified xsi:type="dcterms:W3CDTF">2015-06-06T20:21:27Z</dcterms:modified>
</cp:coreProperties>
</file>